
<file path=[Content_Types].xml><?xml version="1.0" encoding="utf-8"?>
<Types xmlns="http://schemas.openxmlformats.org/package/2006/content-types">
  <Default Extension="jpeg" ContentType="image/jpeg"/>
  <Default Extension="jpg" ContentType="image/jpeg"/>
  <Default Extension="jxr" ContentType="image/pn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0" r:id="rId1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33"/>
    <a:srgbClr val="FFCC66"/>
    <a:srgbClr val="990099"/>
    <a:srgbClr val="CC0099"/>
    <a:srgbClr val="FE9202"/>
    <a:srgbClr val="6C1A00"/>
    <a:srgbClr val="00AACC"/>
    <a:srgbClr val="5EEC3C"/>
    <a:srgbClr val="1D3A00"/>
    <a:srgbClr val="0032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3817" autoAdjust="0"/>
  </p:normalViewPr>
  <p:slideViewPr>
    <p:cSldViewPr>
      <p:cViewPr varScale="1">
        <p:scale>
          <a:sx n="88" d="100"/>
          <a:sy n="88" d="100"/>
        </p:scale>
        <p:origin x="660" y="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F06310-0D19-4C77-BB2F-7A94D522C2FF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84E7F9-F6C0-4B28-AA2A-57349AE83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040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Similarities:</a:t>
            </a:r>
          </a:p>
          <a:p>
            <a:endParaRPr lang="en-US" dirty="0"/>
          </a:p>
          <a:p>
            <a:pPr marL="228600" indent="-228600">
              <a:buAutoNum type="arabicParenBoth"/>
            </a:pPr>
            <a:r>
              <a:rPr lang="en-US" dirty="0"/>
              <a:t>You want to win at both. For a business, wining means making more money than the other guys.</a:t>
            </a:r>
          </a:p>
          <a:p>
            <a:pPr marL="228600" indent="-228600">
              <a:buAutoNum type="arabicParenBoth"/>
            </a:pPr>
            <a:r>
              <a:rPr lang="en-US" dirty="0"/>
              <a:t>In both, you have to play against the other side to win.</a:t>
            </a:r>
          </a:p>
          <a:p>
            <a:pPr marL="228600" indent="-228600">
              <a:buAutoNum type="arabicParenBoth"/>
            </a:pPr>
            <a:r>
              <a:rPr lang="en-US" dirty="0"/>
              <a:t>In both, there are rules to make people play fair. We’re concerned about the rules about fairness in business.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84E7F9-F6C0-4B28-AA2A-57349AE833E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904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50B06-B074-48FC-8CFD-53D2CD8FB95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652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07079" y="2724455"/>
            <a:ext cx="7635251" cy="1374345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rgbClr val="FFFF00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7067" y="4098800"/>
            <a:ext cx="7635022" cy="610820"/>
          </a:xfrm>
        </p:spPr>
        <p:txBody>
          <a:bodyPr>
            <a:normAutofit/>
          </a:bodyPr>
          <a:lstStyle>
            <a:lvl1pPr marL="0" indent="0" algn="r">
              <a:buNone/>
              <a:defRPr sz="2800" b="0" i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:a16="http://schemas.microsoft.com/office/drawing/2014/main" id="{71A96C8C-508B-4610-8A7F-0ECD10810D6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18306" y="2326213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891995"/>
            <a:ext cx="8246070" cy="763525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655520"/>
            <a:ext cx="8246070" cy="3206802"/>
          </a:xfrm>
        </p:spPr>
        <p:txBody>
          <a:bodyPr/>
          <a:lstStyle>
            <a:lvl1pPr algn="r">
              <a:defRPr sz="2800">
                <a:solidFill>
                  <a:schemeClr val="bg1"/>
                </a:solidFill>
              </a:defRPr>
            </a:lvl1pPr>
            <a:lvl2pPr algn="r">
              <a:defRPr>
                <a:solidFill>
                  <a:schemeClr val="bg1"/>
                </a:solidFill>
              </a:defRPr>
            </a:lvl2pPr>
            <a:lvl3pPr algn="r">
              <a:defRPr>
                <a:solidFill>
                  <a:schemeClr val="bg1"/>
                </a:solidFill>
              </a:defRPr>
            </a:lvl3pPr>
            <a:lvl4pPr algn="r">
              <a:defRPr>
                <a:solidFill>
                  <a:schemeClr val="bg1"/>
                </a:solidFill>
              </a:defRPr>
            </a:lvl4pPr>
            <a:lvl5pPr algn="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433880"/>
            <a:ext cx="6413610" cy="572644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044700"/>
            <a:ext cx="6413610" cy="3511061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669" y="891995"/>
            <a:ext cx="8093365" cy="610820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79" y="1633813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79" y="2113634"/>
            <a:ext cx="4040188" cy="2137871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633813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2113634"/>
            <a:ext cx="4041775" cy="2137871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9B715C-2A80-49D4-B5E6-E6DDD6C115EA}"/>
              </a:ext>
            </a:extLst>
          </p:cNvPr>
          <p:cNvSpPr txBox="1"/>
          <p:nvPr userDrawn="1"/>
        </p:nvSpPr>
        <p:spPr>
          <a:xfrm>
            <a:off x="-9150" y="5213747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BBE993-9F89-406C-87BB-1FB30DF5D2C5}"/>
              </a:ext>
            </a:extLst>
          </p:cNvPr>
          <p:cNvSpPr txBox="1"/>
          <p:nvPr userDrawn="1"/>
        </p:nvSpPr>
        <p:spPr>
          <a:xfrm>
            <a:off x="143250" y="5366147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xr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caricomcompetitioncommission.com/en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6850" y="3182570"/>
            <a:ext cx="7635251" cy="1374345"/>
          </a:xfrm>
        </p:spPr>
        <p:txBody>
          <a:bodyPr/>
          <a:lstStyle/>
          <a:p>
            <a:r>
              <a:rPr lang="en-US" dirty="0"/>
              <a:t>Competition: Playing fairly in business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7079" y="4251505"/>
            <a:ext cx="7635022" cy="610820"/>
          </a:xfrm>
        </p:spPr>
        <p:txBody>
          <a:bodyPr/>
          <a:lstStyle/>
          <a:p>
            <a:r>
              <a:rPr lang="en-US" i="1" dirty="0"/>
              <a:t>What is Fair Competition &amp; Why It Matters?</a:t>
            </a:r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lipart&#10;&#10;Description automatically generated">
            <a:extLst>
              <a:ext uri="{FF2B5EF4-FFF2-40B4-BE49-F238E27FC236}">
                <a16:creationId xmlns:a16="http://schemas.microsoft.com/office/drawing/2014/main" id="{E0A3A60F-27A6-497A-9D78-AA8584CC9C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4235"/>
            <a:ext cx="9144000" cy="5167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00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Fair competition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655520"/>
            <a:ext cx="8246070" cy="458115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dirty="0"/>
              <a:t>Being in business can be a lot like playing a game.</a:t>
            </a:r>
          </a:p>
          <a:p>
            <a:pPr algn="l"/>
            <a:endParaRPr lang="en-US" dirty="0"/>
          </a:p>
          <a:p>
            <a:pPr marL="0" indent="0" algn="l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5" name="Picture 4" descr="A person with a football ball in front of a crowd&#10;&#10;Description automatically generated">
            <a:extLst>
              <a:ext uri="{FF2B5EF4-FFF2-40B4-BE49-F238E27FC236}">
                <a16:creationId xmlns:a16="http://schemas.microsoft.com/office/drawing/2014/main" id="{3F1885BC-6D0B-443E-B205-B9B81482EB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266339"/>
            <a:ext cx="4572000" cy="27047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Fair competition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655521"/>
            <a:ext cx="8246070" cy="916230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en-US" dirty="0"/>
              <a:t>When we talk about </a:t>
            </a:r>
            <a:r>
              <a:rPr lang="en-US" i="1" dirty="0"/>
              <a:t>“fair competition” </a:t>
            </a:r>
            <a:r>
              <a:rPr lang="en-US" dirty="0"/>
              <a:t>in business, we’re talking about playing fairly to sell products and make money.</a:t>
            </a:r>
          </a:p>
          <a:p>
            <a:pPr algn="l"/>
            <a:endParaRPr lang="en-US" dirty="0"/>
          </a:p>
          <a:p>
            <a:pPr marL="0" indent="0" algn="l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6361320F-EDF3-45CE-8777-DC556F3CB6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425" y="2571750"/>
            <a:ext cx="4581150" cy="24493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5659104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rules of the game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655521"/>
            <a:ext cx="8246070" cy="916229"/>
          </a:xfrm>
        </p:spPr>
        <p:txBody>
          <a:bodyPr>
            <a:normAutofit lnSpcReduction="10000"/>
          </a:bodyPr>
          <a:lstStyle/>
          <a:p>
            <a:pPr algn="l"/>
            <a:r>
              <a:rPr lang="en-US" dirty="0"/>
              <a:t>Don’t agree with your competitor to charge high prices.</a:t>
            </a:r>
          </a:p>
          <a:p>
            <a:pPr marL="0" indent="0" algn="l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5" name="Picture 4" descr="A close up of text on a black background&#10;&#10;Description automatically generated">
            <a:extLst>
              <a:ext uri="{FF2B5EF4-FFF2-40B4-BE49-F238E27FC236}">
                <a16:creationId xmlns:a16="http://schemas.microsoft.com/office/drawing/2014/main" id="{9B023218-9AB3-4F6C-9386-CC646433CC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425" y="2499456"/>
            <a:ext cx="4275740" cy="24432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284864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rules of the game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655521"/>
            <a:ext cx="8246070" cy="610819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Don’t try to drive your competitors out of business!</a:t>
            </a:r>
          </a:p>
          <a:p>
            <a:endParaRPr lang="en-US" dirty="0"/>
          </a:p>
        </p:txBody>
      </p:sp>
      <p:pic>
        <p:nvPicPr>
          <p:cNvPr id="6" name="Picture 5" descr="A herd of zebra walking across a dry grass field&#10;&#10;Description automatically generated">
            <a:extLst>
              <a:ext uri="{FF2B5EF4-FFF2-40B4-BE49-F238E27FC236}">
                <a16:creationId xmlns:a16="http://schemas.microsoft.com/office/drawing/2014/main" id="{BE6F767C-C4E8-416A-AD21-8124CE7E68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014" y="2266340"/>
            <a:ext cx="5191971" cy="27486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563661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rules of the game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655521"/>
            <a:ext cx="8246070" cy="610819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Don’t be unfair to customers.</a:t>
            </a:r>
          </a:p>
          <a:p>
            <a:endParaRPr lang="en-US" dirty="0"/>
          </a:p>
        </p:txBody>
      </p:sp>
      <p:pic>
        <p:nvPicPr>
          <p:cNvPr id="5" name="Picture 4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7DA76F5C-CBA7-41BD-90FB-6CCDEEC56B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425" y="2266340"/>
            <a:ext cx="4581150" cy="27047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740442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it matters?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655521"/>
            <a:ext cx="8246070" cy="3206804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Those rules make business fair. We benefit from fairness in business when:</a:t>
            </a:r>
          </a:p>
          <a:p>
            <a:pPr algn="l"/>
            <a:endParaRPr lang="en-US" dirty="0"/>
          </a:p>
          <a:p>
            <a:pPr lvl="1" algn="l"/>
            <a:r>
              <a:rPr lang="en-US" dirty="0"/>
              <a:t>Prices are low</a:t>
            </a:r>
          </a:p>
          <a:p>
            <a:pPr lvl="1" algn="l"/>
            <a:r>
              <a:rPr lang="en-US" dirty="0"/>
              <a:t>More choice</a:t>
            </a:r>
          </a:p>
          <a:p>
            <a:pPr lvl="1" algn="l"/>
            <a:r>
              <a:rPr lang="en-US" dirty="0"/>
              <a:t>New products</a:t>
            </a:r>
          </a:p>
          <a:p>
            <a:endParaRPr lang="en-US" dirty="0"/>
          </a:p>
        </p:txBody>
      </p:sp>
      <p:pic>
        <p:nvPicPr>
          <p:cNvPr id="6" name="Picture 5" descr="A close up of electronics&#10;&#10;Description automatically generated">
            <a:extLst>
              <a:ext uri="{FF2B5EF4-FFF2-40B4-BE49-F238E27FC236}">
                <a16:creationId xmlns:a16="http://schemas.microsoft.com/office/drawing/2014/main" id="{A81447BA-90EE-4014-8DC3-4E8B8C4873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5525" y="2266340"/>
            <a:ext cx="3206805" cy="27486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671993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Fair competition in the region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655521"/>
            <a:ext cx="8246070" cy="916229"/>
          </a:xfrm>
        </p:spPr>
        <p:txBody>
          <a:bodyPr>
            <a:normAutofit lnSpcReduction="10000"/>
          </a:bodyPr>
          <a:lstStyle/>
          <a:p>
            <a:pPr algn="l"/>
            <a:r>
              <a:rPr lang="en-US" dirty="0"/>
              <a:t>The CARICOM Competition Commission is the referee for </a:t>
            </a:r>
            <a:r>
              <a:rPr lang="en-US" i="1" dirty="0"/>
              <a:t>“fair competition” </a:t>
            </a:r>
            <a:r>
              <a:rPr lang="en-US" dirty="0"/>
              <a:t>in the Caribbean.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6C09BD-A724-4575-B77B-136171ABD0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9540" y="2571750"/>
            <a:ext cx="3054100" cy="23847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535154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Fair competition in the region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3029865"/>
            <a:ext cx="8246070" cy="1908812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endParaRPr lang="en-US" dirty="0"/>
          </a:p>
          <a:p>
            <a:pPr algn="l"/>
            <a:r>
              <a:rPr lang="en-US" sz="2200" dirty="0"/>
              <a:t>Website: </a:t>
            </a:r>
            <a:r>
              <a:rPr lang="en-US" sz="2200" u="sng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https://www.caricomcompetitioncommission.com/en/</a:t>
            </a:r>
            <a:endParaRPr lang="en-US" sz="2200" u="sng" dirty="0"/>
          </a:p>
          <a:p>
            <a:pPr algn="l"/>
            <a:endParaRPr lang="en-US" sz="2200" dirty="0"/>
          </a:p>
          <a:p>
            <a:pPr algn="l"/>
            <a:r>
              <a:rPr lang="en-US" sz="2200" dirty="0"/>
              <a:t>Telephone: +597  491 - 439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B2C93EE-4416-4D00-A3C2-98203B6453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065" y="1714441"/>
            <a:ext cx="2595985" cy="1374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4740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226</Words>
  <Application>Microsoft Office PowerPoint</Application>
  <PresentationFormat>On-screen Show (16:9)</PresentationFormat>
  <Paragraphs>34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Competition: Playing fairly in business</vt:lpstr>
      <vt:lpstr>Fair competition</vt:lpstr>
      <vt:lpstr>Fair competition</vt:lpstr>
      <vt:lpstr>Some rules of the game</vt:lpstr>
      <vt:lpstr>Some rules of the game</vt:lpstr>
      <vt:lpstr>Some rules of the game</vt:lpstr>
      <vt:lpstr>Why it matters?</vt:lpstr>
      <vt:lpstr>Fair competition in the region</vt:lpstr>
      <vt:lpstr>Fair competition in the region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Rommell Hippolyte</cp:lastModifiedBy>
  <cp:revision>136</cp:revision>
  <dcterms:created xsi:type="dcterms:W3CDTF">2013-08-21T19:17:07Z</dcterms:created>
  <dcterms:modified xsi:type="dcterms:W3CDTF">2019-10-15T14:40:41Z</dcterms:modified>
</cp:coreProperties>
</file>